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96390" y="690880"/>
            <a:ext cx="939038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106160"/>
            <a:ext cx="939038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解析器，你可以都对比看看，其实不会差很多</a:t>
            </a:r>
            <a:endParaRPr lang="zh-CN" altLang="en-US" sz="18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15543</Words>
  <Application>WPS 演示</Application>
  <PresentationFormat>宽屏</PresentationFormat>
  <Paragraphs>932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843</cp:revision>
  <dcterms:created xsi:type="dcterms:W3CDTF">2023-03-11T09:45:29Z</dcterms:created>
  <dcterms:modified xsi:type="dcterms:W3CDTF">2023-03-11T09:45:29Z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